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91440"/>
          </a:xfrm>
          <a:prstGeom prst="rect">
            <a:avLst/>
          </a:prstGeom>
          <a:solidFill>
            <a:srgbClr val="FFBD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cku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005840"/>
            <a:ext cx="1828800" cy="457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5800" y="2377440"/>
            <a:ext cx="91440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>
                <a:solidFill>
                  <a:srgbClr val="111827"/>
                </a:solidFill>
                <a:latin typeface="Arial"/>
              </a:rPr>
              <a:t>Get Chartbuddy for PowerPoint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3383280"/>
            <a:ext cx="82296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2000" b="0">
                <a:solidFill>
                  <a:srgbClr val="6B7280"/>
                </a:solidFill>
                <a:latin typeface="Arial"/>
              </a:rPr>
              <a:t>Five steps, about a minute.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5760720"/>
            <a:ext cx="8229600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chartbuddy.io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685800" y="548640"/>
            <a:ext cx="548640" cy="548640"/>
          </a:xfrm>
          <a:prstGeom prst="ellipse">
            <a:avLst/>
          </a:prstGeom>
          <a:solidFill>
            <a:srgbClr val="FFBD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200" b="1">
                <a:solidFill>
                  <a:srgbClr val="111827"/>
                </a:solidFill>
                <a:latin typeface="Arial"/>
              </a:rPr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17320" y="59436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11827"/>
                </a:solidFill>
                <a:latin typeface="Arial"/>
              </a:rPr>
              <a:t>Open the Home ribbon and click Add-ins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17320" y="1188720"/>
            <a:ext cx="96012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600" b="0">
                <a:solidFill>
                  <a:srgbClr val="6B7280"/>
                </a:solidFill>
                <a:latin typeface="Arial"/>
              </a:rPr>
              <a:t>Start PowerPoint and look at the Home tab. Add-ins sits on the right of the ribbon.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2011680"/>
            <a:ext cx="10820400" cy="4114800"/>
          </a:xfrm>
          <a:prstGeom prst="roundRect">
            <a:avLst>
              <a:gd name="adj" fmla="val 3000"/>
            </a:avLst>
          </a:prstGeom>
          <a:solidFill>
            <a:srgbClr val="FBFBFB"/>
          </a:solidFill>
          <a:ln w="12700">
            <a:solidFill>
              <a:srgbClr val="DEDED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85800" y="3840480"/>
            <a:ext cx="108204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Screenshot pending: 01-home-ribbon.png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685800" y="548640"/>
            <a:ext cx="548640" cy="548640"/>
          </a:xfrm>
          <a:prstGeom prst="ellipse">
            <a:avLst/>
          </a:prstGeom>
          <a:solidFill>
            <a:srgbClr val="FFBD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200" b="1">
                <a:solidFill>
                  <a:srgbClr val="111827"/>
                </a:solidFill>
                <a:latin typeface="Arial"/>
              </a:rPr>
              <a:t>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17320" y="59436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11827"/>
                </a:solidFill>
                <a:latin typeface="Arial"/>
              </a:rPr>
              <a:t>Search for Chartbuddy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17320" y="1188720"/>
            <a:ext cx="96012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600" b="0">
                <a:solidFill>
                  <a:srgbClr val="6B7280"/>
                </a:solidFill>
                <a:latin typeface="Arial"/>
              </a:rPr>
              <a:t>The add-in store opens in a panel. Type Chartbuddy in the search box.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2011680"/>
            <a:ext cx="10820400" cy="4114800"/>
          </a:xfrm>
          <a:prstGeom prst="roundRect">
            <a:avLst>
              <a:gd name="adj" fmla="val 3000"/>
            </a:avLst>
          </a:prstGeom>
          <a:solidFill>
            <a:srgbClr val="FBFBFB"/>
          </a:solidFill>
          <a:ln w="12700">
            <a:solidFill>
              <a:srgbClr val="DEDED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85800" y="3840480"/>
            <a:ext cx="108204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Screenshot pending: 02-search.png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685800" y="548640"/>
            <a:ext cx="548640" cy="548640"/>
          </a:xfrm>
          <a:prstGeom prst="ellipse">
            <a:avLst/>
          </a:prstGeom>
          <a:solidFill>
            <a:srgbClr val="FFBD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200" b="1">
                <a:solidFill>
                  <a:srgbClr val="111827"/>
                </a:solidFill>
                <a:latin typeface="Arial"/>
              </a:rPr>
              <a:t>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17320" y="59436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11827"/>
                </a:solidFill>
                <a:latin typeface="Arial"/>
              </a:rPr>
              <a:t>Click Add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17320" y="1188720"/>
            <a:ext cx="96012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600" b="0">
                <a:solidFill>
                  <a:srgbClr val="6B7280"/>
                </a:solidFill>
                <a:latin typeface="Arial"/>
              </a:rPr>
              <a:t>Chartbuddy installs in a few seconds and appears in your Home ribbon.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2011680"/>
            <a:ext cx="10820400" cy="4114800"/>
          </a:xfrm>
          <a:prstGeom prst="roundRect">
            <a:avLst>
              <a:gd name="adj" fmla="val 3000"/>
            </a:avLst>
          </a:prstGeom>
          <a:solidFill>
            <a:srgbClr val="FBFBFB"/>
          </a:solidFill>
          <a:ln w="12700">
            <a:solidFill>
              <a:srgbClr val="DEDED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85800" y="3840480"/>
            <a:ext cx="108204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Screenshot pending: 03-add.png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685800" y="548640"/>
            <a:ext cx="548640" cy="548640"/>
          </a:xfrm>
          <a:prstGeom prst="ellipse">
            <a:avLst/>
          </a:prstGeom>
          <a:solidFill>
            <a:srgbClr val="FFBD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200" b="1">
                <a:solidFill>
                  <a:srgbClr val="111827"/>
                </a:solidFill>
                <a:latin typeface="Arial"/>
              </a:rPr>
              <a:t>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17320" y="59436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11827"/>
                </a:solidFill>
                <a:latin typeface="Arial"/>
              </a:rPr>
              <a:t>Sign up or log 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17320" y="1188720"/>
            <a:ext cx="96012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600" b="0">
                <a:solidFill>
                  <a:srgbClr val="6B7280"/>
                </a:solidFill>
                <a:latin typeface="Arial"/>
              </a:rPr>
              <a:t>Open Chartbuddy from the ribbon and create an account. Your first 10 sessions are free, no card.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2011680"/>
            <a:ext cx="10820400" cy="4114800"/>
          </a:xfrm>
          <a:prstGeom prst="roundRect">
            <a:avLst>
              <a:gd name="adj" fmla="val 3000"/>
            </a:avLst>
          </a:prstGeom>
          <a:solidFill>
            <a:srgbClr val="FBFBFB"/>
          </a:solidFill>
          <a:ln w="12700">
            <a:solidFill>
              <a:srgbClr val="DEDED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85800" y="3840480"/>
            <a:ext cx="108204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Screenshot pending: 04-sign-in.png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685800" y="548640"/>
            <a:ext cx="548640" cy="548640"/>
          </a:xfrm>
          <a:prstGeom prst="ellipse">
            <a:avLst/>
          </a:prstGeom>
          <a:solidFill>
            <a:srgbClr val="FFBD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200" b="1">
                <a:solidFill>
                  <a:srgbClr val="111827"/>
                </a:solidFill>
                <a:latin typeface="Arial"/>
              </a:rPr>
              <a:t>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17320" y="59436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>
                <a:solidFill>
                  <a:srgbClr val="111827"/>
                </a:solidFill>
                <a:latin typeface="Arial"/>
              </a:rPr>
              <a:t>Build your first chart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17320" y="1188720"/>
            <a:ext cx="96012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600" b="0">
                <a:solidFill>
                  <a:srgbClr val="6B7280"/>
                </a:solidFill>
                <a:latin typeface="Arial"/>
              </a:rPr>
              <a:t>Pick a chart type, paste your numbers, and the chart is built on the slide with its data attached.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2011680"/>
            <a:ext cx="10820400" cy="4114800"/>
          </a:xfrm>
          <a:prstGeom prst="roundRect">
            <a:avLst>
              <a:gd name="adj" fmla="val 3000"/>
            </a:avLst>
          </a:prstGeom>
          <a:solidFill>
            <a:srgbClr val="FBFBFB"/>
          </a:solidFill>
          <a:ln w="12700">
            <a:solidFill>
              <a:srgbClr val="DEDED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85800" y="3840480"/>
            <a:ext cx="108204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6B7280"/>
                </a:solidFill>
                <a:latin typeface="Arial"/>
              </a:rPr>
              <a:t>Screenshot pending: 05-chart.png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2377440"/>
            <a:ext cx="91440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>
                <a:solidFill>
                  <a:srgbClr val="111827"/>
                </a:solidFill>
                <a:latin typeface="Arial"/>
              </a:rPr>
              <a:t>Happy charting.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3383280"/>
            <a:ext cx="82296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0000"/>
              </a:lnSpc>
            </a:pPr>
            <a:r>
              <a:rPr sz="1800" b="0">
                <a:solidFill>
                  <a:srgbClr val="6B7280"/>
                </a:solidFill>
                <a:latin typeface="Arial"/>
              </a:rPr>
              <a:t>All 14 chart types are at chartbuddy.io/charts. Step-by-step articles are in the Help Center at chartbuddy.io/help.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766560"/>
            <a:ext cx="12192000" cy="91440"/>
          </a:xfrm>
          <a:prstGeom prst="rect">
            <a:avLst/>
          </a:prstGeom>
          <a:solidFill>
            <a:srgbClr val="FFBD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